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 snapToObjects="1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685E-5BFE-EF48-B81C-3FC53644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764BD-C0A4-8646-9649-56BBE2B1C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D3075-0FBB-824B-B368-F15471A6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00934-091C-874C-9487-7AB91AC4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D3DA-1C22-FB4F-9211-DEBB6A19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526D-E78D-9D43-98F6-3A8E8727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8590F-E38D-164D-9AD7-1C78C8B10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8DFD4-0DDC-7441-9FB5-6D3CA7F7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A4BB-DF74-1241-BDA9-7F1018E5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2FF29-C946-C848-94EC-FBC3ADC8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1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DFC66-6D5C-7E44-807C-AE7788BBB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E2B03-5983-E742-907A-33A0D8E5A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E24BC-EAA1-1140-B231-0CF05699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7905C-D985-1245-9A7F-A6011601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8B6F7-4C3C-D64D-9543-977AD3B1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2044-B7E1-474C-9B30-B30F4080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8EF8-040B-0345-99FA-19936D0A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E740-3B1B-3C4A-AB54-1B45BF79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5F68E-0613-874E-B7DE-A9AA6449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154C-D110-F845-B2AD-71285E34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9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5969-90C0-7345-8B4F-6D06BAD2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2EBA7-C650-0E48-AD24-5066B3E60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4E3F5-A038-A14F-BBB6-8DFB5DA3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A682-493C-184B-A101-3D8608D9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70C70-D908-E74E-BF85-FBB69E22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6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1E34-2D82-9A4F-8F36-5B6CD691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C299-9DCD-E14F-B96C-045880248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7BD3-0704-914A-B8E8-370C11E66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ED768-25FA-004A-902F-1078B88F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EA9AD-7DC2-DD44-81EA-DD34BBEF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3137B-D3B0-EB40-A87A-DB36B0AA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1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D8D2-77C4-B84C-9A8C-4D46D01D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53551-86B3-3042-9FB8-5263B2CF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9F933-8516-DA4F-9F7A-51A8DC27A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E96A5-9ADE-374E-A220-80434030D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E07E0-A645-1647-A1B1-552B28F99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345D2-7564-CA49-BC52-C2C97C6D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84411-A692-844F-8E98-F82DDE88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69BDC-0636-6540-A75E-17D53E5D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2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DE33-CE20-A841-801E-CCFFAC76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E3DF6-6D26-1745-BAAB-06241FBB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E2B64-4C36-7542-A80F-E5360083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FF9F4-DA53-704F-8B42-F4B77F6B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12DAC-3007-164A-B9FB-669CAA9E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F0498-0A99-2449-BC3C-996CAB10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317FF-1C3F-FA4D-9717-8BD6A3BA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2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64B0-7452-E441-96F4-93257F75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1405-AF2E-2D4B-8FAB-9827928E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DB678-64F5-8844-886F-C2E411006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AE53-AF8C-1542-B842-F6C84CF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FB0B0-1487-D243-8909-020CA9F2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320BB-ABB7-EC4A-8CC2-BCD5851A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EFDC-9A17-054D-8D01-434F9E8B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2AC66-C31A-E542-A822-540BEC194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41B8-2185-1041-B7AC-7A6F38C6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83785-DEDD-5649-B0F2-EDF33F58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7EBD5-E51E-324F-B513-B7DC434C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B565A-17E9-AF42-BFC8-E40A7884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11B94-128A-024C-88B1-56E6B13F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037ED-0E0C-B840-BC2E-5EE11A1E4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BE75A-A00A-DD41-BA75-5FF8C9AFD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5885-CACC-0441-AF09-F11A81E3219C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416E-C015-374A-A8FD-B113543D2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E272-7CCA-824A-B21B-73339F2F0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A6D4-E085-B24D-ABE0-AA416334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4B0BAB-250C-0942-8DF6-09CD4337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5"/>
            <a:ext cx="12192000" cy="6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Talia Valderrama</dc:creator>
  <cp:lastModifiedBy>Talia Valderrama</cp:lastModifiedBy>
  <cp:revision>1</cp:revision>
  <dcterms:created xsi:type="dcterms:W3CDTF">2021-04-07T22:28:29Z</dcterms:created>
  <dcterms:modified xsi:type="dcterms:W3CDTF">2021-04-07T22:30:11Z</dcterms:modified>
</cp:coreProperties>
</file>